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0" r:id="rId3"/>
    <p:sldId id="298" r:id="rId4"/>
    <p:sldId id="286" r:id="rId5"/>
    <p:sldId id="281" r:id="rId6"/>
    <p:sldId id="299" r:id="rId7"/>
    <p:sldId id="283" r:id="rId8"/>
    <p:sldId id="285" r:id="rId9"/>
    <p:sldId id="300" r:id="rId10"/>
    <p:sldId id="296" r:id="rId11"/>
    <p:sldId id="301" r:id="rId12"/>
    <p:sldId id="287" r:id="rId13"/>
    <p:sldId id="302" r:id="rId14"/>
    <p:sldId id="291" r:id="rId15"/>
    <p:sldId id="303" r:id="rId16"/>
    <p:sldId id="290" r:id="rId17"/>
    <p:sldId id="294" r:id="rId18"/>
    <p:sldId id="295" r:id="rId19"/>
    <p:sldId id="293" r:id="rId20"/>
    <p:sldId id="25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00"/>
    <a:srgbClr val="0033CC"/>
    <a:srgbClr val="F793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25" autoAdjust="0"/>
    <p:restoredTop sz="86485" autoAdjust="0"/>
  </p:normalViewPr>
  <p:slideViewPr>
    <p:cSldViewPr snapToGrid="0">
      <p:cViewPr varScale="1">
        <p:scale>
          <a:sx n="112" d="100"/>
          <a:sy n="112" d="100"/>
        </p:scale>
        <p:origin x="189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63C89-5BD8-4A4A-BC1A-A30367A16193}" type="datetimeFigureOut">
              <a:rPr lang="en-US" smtClean="0"/>
              <a:t>8/9/15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6693E-23B4-A84A-94AE-214C22979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2515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13607-5E8C-0D4F-9BCE-7C1CBA860285}" type="datetimeFigureOut">
              <a:rPr lang="en-US" smtClean="0"/>
              <a:t>8/9/15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633A9-636A-2D40-A210-5E921001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226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656590"/>
          </a:xfrm>
        </p:spPr>
        <p:txBody>
          <a:bodyPr anchor="ctr" anchorCtr="0"/>
          <a:lstStyle>
            <a:lvl1pPr>
              <a:lnSpc>
                <a:spcPts val="4400"/>
              </a:lnSpc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33C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7B3A-443B-9944-B636-866ED0718203}" type="datetime1">
              <a:rPr lang="en-US" smtClean="0"/>
              <a:t>8/9/15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18D71-F4E1-DB4A-9DDC-3FE2E208A9FB}" type="datetime1">
              <a:rPr lang="en-US" smtClean="0"/>
              <a:t>8/9/15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F805-5654-C248-8412-1D5FE960F00A}" type="datetime1">
              <a:rPr lang="en-US" smtClean="0"/>
              <a:t>8/9/15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228600" rIns="2286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A379-7E46-7944-B05E-E8FF52AB27A2}" type="datetime1">
              <a:rPr lang="en-US" smtClean="0"/>
              <a:t>8/9/15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B02C-97CF-594B-AB79-67284BDE9B3D}" type="datetime1">
              <a:rPr lang="en-US" smtClean="0"/>
              <a:t>8/9/15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BC8FE-FF03-6649-ACE4-871EF47C48CC}" type="datetime1">
              <a:rPr lang="en-US" smtClean="0"/>
              <a:t>8/9/15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9AD0-C998-D34A-8724-7BCBAB1CC30F}" type="datetime1">
              <a:rPr lang="en-US" smtClean="0"/>
              <a:t>8/9/15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28AF-C9A5-7F4B-B3E9-C287D58FEBFE}" type="datetime1">
              <a:rPr lang="en-US" smtClean="0"/>
              <a:t>8/9/15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704D-37E7-6E4E-A31A-ACDB0C7E62F8}" type="datetime1">
              <a:rPr lang="en-US" smtClean="0"/>
              <a:t>8/9/15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74DB-B1E4-E14D-9359-71C961054339}" type="datetime1">
              <a:rPr lang="en-US" smtClean="0"/>
              <a:t>8/9/15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E68B-DBD1-1F4F-A29B-D95F7651D13A}" type="datetime1">
              <a:rPr lang="en-US" smtClean="0"/>
              <a:t>8/9/15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52388" y="-76200"/>
            <a:ext cx="9348788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 useBgFill="1">
        <p:nvSpPr>
          <p:cNvPr id="10" name="Rectangle 18"/>
          <p:cNvSpPr>
            <a:spLocks noChangeArrowheads="1"/>
          </p:cNvSpPr>
          <p:nvPr/>
        </p:nvSpPr>
        <p:spPr bwMode="auto">
          <a:xfrm>
            <a:off x="260350" y="214313"/>
            <a:ext cx="8623300" cy="642937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lumMod val="65000"/>
                <a:lumOff val="35000"/>
              </a:schemeClr>
            </a:outerShdw>
          </a:effec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56590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  <a:effectLst>
            <a:outerShdw dist="10160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vert="horz" wrap="square" lIns="228600" tIns="45720" rIns="228600" bIns="45720" rtlCol="0" anchor="t" anchorCtr="0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43E96-EC78-1644-A0A4-573CA4958884}" type="datetime1">
              <a:rPr lang="en-US" smtClean="0"/>
              <a:t>8/9/15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32460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4E9BBC-18CD-4A25-AEC9-978F8A75AA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hf hdr="0" ftr="0" dt="0"/>
  <p:txStyles>
    <p:titleStyle>
      <a:lvl1pPr algn="ctr" defTabSz="914400" rtl="0" eaLnBrk="1" latinLnBrk="0" hangingPunct="1">
        <a:lnSpc>
          <a:spcPts val="44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lnSpc>
          <a:spcPct val="75000"/>
        </a:lnSpc>
        <a:spcBef>
          <a:spcPct val="20000"/>
        </a:spcBef>
        <a:buClr>
          <a:srgbClr val="C00000"/>
        </a:buClr>
        <a:buSzPct val="100000"/>
        <a:buFont typeface="Arial" pitchFamily="34" charset="0"/>
        <a:buChar char="•"/>
        <a:defRPr sz="3200" b="1" kern="1200">
          <a:solidFill>
            <a:srgbClr val="0033CC"/>
          </a:solidFill>
          <a:latin typeface="+mn-lt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lnSpc>
          <a:spcPct val="75000"/>
        </a:lnSpc>
        <a:spcBef>
          <a:spcPct val="20000"/>
        </a:spcBef>
        <a:buClr>
          <a:srgbClr val="C00000"/>
        </a:buClr>
        <a:buFont typeface="Arial" pitchFamily="34" charset="0"/>
        <a:buChar char="•"/>
        <a:defRPr sz="2800" b="1" kern="1200">
          <a:solidFill>
            <a:srgbClr val="0033CC"/>
          </a:solidFill>
          <a:latin typeface="+mn-lt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lnSpc>
          <a:spcPct val="75000"/>
        </a:lnSpc>
        <a:spcBef>
          <a:spcPct val="20000"/>
        </a:spcBef>
        <a:buClr>
          <a:srgbClr val="C00000"/>
        </a:buClr>
        <a:buFont typeface="Arial" pitchFamily="34" charset="0"/>
        <a:buChar char="•"/>
        <a:defRPr sz="2400" kern="1200">
          <a:solidFill>
            <a:srgbClr val="0033CC"/>
          </a:solidFill>
          <a:latin typeface="+mn-lt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lnSpc>
          <a:spcPct val="75000"/>
        </a:lnSpc>
        <a:spcBef>
          <a:spcPct val="20000"/>
        </a:spcBef>
        <a:buClr>
          <a:srgbClr val="C00000"/>
        </a:buClr>
        <a:buFont typeface="Arial" pitchFamily="34" charset="0"/>
        <a:buChar char="•"/>
        <a:defRPr sz="2000" kern="1200">
          <a:solidFill>
            <a:srgbClr val="0033CC"/>
          </a:solidFill>
          <a:latin typeface="+mn-lt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lnSpc>
          <a:spcPct val="75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jerz.com/personal/work/Presentations/MoodleMoot2015/Using_RSS_Feeds_Distributing_Videos.html" TargetMode="Externa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8297"/>
            <a:ext cx="7772400" cy="1220847"/>
          </a:xfrm>
        </p:spPr>
        <p:txBody>
          <a:bodyPr/>
          <a:lstStyle/>
          <a:p>
            <a:r>
              <a:rPr lang="en-US" dirty="0"/>
              <a:t>Using RSS Feeds for Distributing </a:t>
            </a:r>
            <a:r>
              <a:rPr lang="en-US" dirty="0" smtClean="0"/>
              <a:t>Videos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Dr. Rick Jerz</a:t>
            </a:r>
          </a:p>
          <a:p>
            <a:r>
              <a:rPr lang="en-AU" dirty="0" smtClean="0"/>
              <a:t>St. Ambrose University</a:t>
            </a: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>Davenport, Iowa </a:t>
            </a:r>
          </a:p>
          <a:p>
            <a:endParaRPr lang="en-GB" dirty="0"/>
          </a:p>
        </p:txBody>
      </p:sp>
      <p:pic>
        <p:nvPicPr>
          <p:cNvPr id="4" name="Picture 2" descr="https://moodle.com/wp-content/uploads/2014/05/moodlemoot_fu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879" y="5233034"/>
            <a:ext cx="4566241" cy="101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631" y="3574446"/>
            <a:ext cx="1490865" cy="165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14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dirty="0" smtClean="0"/>
              <a:t>3. Create and Edit a RSS feed?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Start</a:t>
            </a:r>
            <a:r>
              <a:rPr lang="en-US" dirty="0" smtClean="0"/>
              <a:t> with a </a:t>
            </a:r>
            <a:r>
              <a:rPr lang="en-US" dirty="0" smtClean="0">
                <a:solidFill>
                  <a:srgbClr val="FF0000"/>
                </a:solidFill>
              </a:rPr>
              <a:t>simple</a:t>
            </a:r>
            <a:r>
              <a:rPr lang="en-US" dirty="0" smtClean="0"/>
              <a:t> one (from someone else)</a:t>
            </a:r>
          </a:p>
          <a:p>
            <a:r>
              <a:rPr lang="en-US" dirty="0" smtClean="0"/>
              <a:t>RSS feed files are </a:t>
            </a:r>
            <a:r>
              <a:rPr lang="en-US" dirty="0" smtClean="0">
                <a:solidFill>
                  <a:srgbClr val="FF0000"/>
                </a:solidFill>
              </a:rPr>
              <a:t>ASCII text</a:t>
            </a:r>
            <a:r>
              <a:rPr lang="en-US" dirty="0" smtClean="0"/>
              <a:t> files</a:t>
            </a:r>
          </a:p>
          <a:p>
            <a:r>
              <a:rPr lang="en-US" dirty="0" smtClean="0"/>
              <a:t>Edit with a </a:t>
            </a:r>
            <a:r>
              <a:rPr lang="en-US" dirty="0" smtClean="0">
                <a:solidFill>
                  <a:srgbClr val="FF0000"/>
                </a:solidFill>
              </a:rPr>
              <a:t>text editor</a:t>
            </a:r>
          </a:p>
          <a:p>
            <a:pPr lvl="1"/>
            <a:r>
              <a:rPr lang="en-US" dirty="0" smtClean="0"/>
              <a:t>I use Dreamweaver</a:t>
            </a:r>
          </a:p>
          <a:p>
            <a:pPr lvl="0"/>
            <a:r>
              <a:rPr lang="en-US" dirty="0" smtClean="0"/>
              <a:t>Edit with a “</a:t>
            </a:r>
            <a:r>
              <a:rPr lang="en-US" dirty="0" smtClean="0">
                <a:solidFill>
                  <a:srgbClr val="FF0000"/>
                </a:solidFill>
              </a:rPr>
              <a:t>feed editor</a:t>
            </a:r>
            <a:r>
              <a:rPr lang="en-US" dirty="0" smtClean="0"/>
              <a:t>” program</a:t>
            </a:r>
          </a:p>
          <a:p>
            <a:pPr lvl="1"/>
            <a:r>
              <a:rPr lang="en-US" dirty="0" smtClean="0"/>
              <a:t>FeedForAll (Mac)</a:t>
            </a:r>
          </a:p>
          <a:p>
            <a:pPr lvl="1"/>
            <a:r>
              <a:rPr lang="en-US" dirty="0" smtClean="0"/>
              <a:t>Feed Editor (PC)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50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Validate the feed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Feed editor programs often can also validate the feed</a:t>
            </a:r>
          </a:p>
          <a:p>
            <a:pPr lvl="0"/>
            <a:r>
              <a:rPr lang="en-US" dirty="0" smtClean="0"/>
              <a:t>iTunes</a:t>
            </a:r>
          </a:p>
          <a:p>
            <a:pPr lvl="0"/>
            <a:r>
              <a:rPr lang="en-US" dirty="0" smtClean="0"/>
              <a:t>Browser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52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dirty="0" smtClean="0"/>
              <a:t>5. Publish Your Feed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Put the RSS feed file on a website</a:t>
            </a:r>
          </a:p>
          <a:p>
            <a:r>
              <a:rPr lang="en-AU" dirty="0" smtClean="0"/>
              <a:t>Let users, publishing companies (such as Apple’s iTunes store) and other applications know its location (URL)</a:t>
            </a:r>
          </a:p>
          <a:p>
            <a:endParaRPr lang="en-AU" dirty="0"/>
          </a:p>
          <a:p>
            <a:r>
              <a:rPr lang="en-AU" dirty="0" smtClean="0">
                <a:solidFill>
                  <a:srgbClr val="FF0000"/>
                </a:solidFill>
              </a:rPr>
              <a:t>iTunes software </a:t>
            </a:r>
            <a:r>
              <a:rPr lang="en-AU" dirty="0" smtClean="0"/>
              <a:t>(PC, Mac, iDevices)</a:t>
            </a:r>
          </a:p>
          <a:p>
            <a:pPr lvl="1"/>
            <a:r>
              <a:rPr lang="en-AU" dirty="0" smtClean="0"/>
              <a:t>File|Subscribe to Podcast</a:t>
            </a:r>
          </a:p>
          <a:p>
            <a:r>
              <a:rPr lang="en-AU" dirty="0" smtClean="0"/>
              <a:t>“</a:t>
            </a:r>
            <a:r>
              <a:rPr lang="en-AU" dirty="0" smtClean="0">
                <a:solidFill>
                  <a:srgbClr val="FF0000"/>
                </a:solidFill>
              </a:rPr>
              <a:t>Podcast Republic</a:t>
            </a:r>
            <a:r>
              <a:rPr lang="en-AU" dirty="0" smtClean="0"/>
              <a:t>” (Android)</a:t>
            </a:r>
          </a:p>
          <a:p>
            <a:pPr lvl="1"/>
            <a:r>
              <a:rPr lang="en-AU" dirty="0" smtClean="0"/>
              <a:t>Copy/Paste into Subscripts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83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this Feed in Moodle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</a:t>
            </a:r>
            <a:r>
              <a:rPr lang="en-US" dirty="0" smtClean="0">
                <a:solidFill>
                  <a:srgbClr val="FF0000"/>
                </a:solidFill>
              </a:rPr>
              <a:t>Remote RSS Feeds </a:t>
            </a:r>
            <a:r>
              <a:rPr lang="en-US" dirty="0"/>
              <a:t>b</a:t>
            </a:r>
            <a:r>
              <a:rPr lang="en-US" dirty="0" smtClean="0"/>
              <a:t>lock</a:t>
            </a:r>
          </a:p>
          <a:p>
            <a:r>
              <a:rPr lang="en-US" dirty="0" smtClean="0"/>
              <a:t>Edit the feed information</a:t>
            </a:r>
          </a:p>
          <a:p>
            <a:endParaRPr lang="en-US" dirty="0" smtClean="0"/>
          </a:p>
          <a:p>
            <a:r>
              <a:rPr lang="en-US" baseline="0" dirty="0" smtClean="0"/>
              <a:t>CRON will re-reads the RSS</a:t>
            </a:r>
            <a:r>
              <a:rPr lang="en-US" dirty="0" smtClean="0"/>
              <a:t> feed information from the web server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09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239656"/>
          </a:xfrm>
        </p:spPr>
        <p:txBody>
          <a:bodyPr/>
          <a:lstStyle/>
          <a:p>
            <a:pPr lvl="0"/>
            <a:r>
              <a:rPr lang="en-AU" dirty="0" smtClean="0"/>
              <a:t>Note: Browser </a:t>
            </a:r>
            <a:r>
              <a:rPr lang="en-AU" dirty="0"/>
              <a:t>S</a:t>
            </a:r>
            <a:r>
              <a:rPr lang="en-AU" dirty="0" smtClean="0"/>
              <a:t>upport for </a:t>
            </a:r>
            <a:br>
              <a:rPr lang="en-AU" dirty="0" smtClean="0"/>
            </a:br>
            <a:r>
              <a:rPr lang="en-AU" dirty="0" smtClean="0"/>
              <a:t>RSS </a:t>
            </a:r>
            <a:r>
              <a:rPr lang="en-AU" dirty="0"/>
              <a:t>F</a:t>
            </a:r>
            <a:r>
              <a:rPr lang="en-AU" dirty="0" smtClean="0"/>
              <a:t>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Firefox 39.0 (Mac) – shows content</a:t>
            </a:r>
          </a:p>
          <a:p>
            <a:r>
              <a:rPr lang="en-AU" dirty="0" smtClean="0"/>
              <a:t>Internet Explorer 11 – shows content</a:t>
            </a:r>
          </a:p>
          <a:p>
            <a:r>
              <a:rPr lang="en-AU" dirty="0" smtClean="0"/>
              <a:t>Safari 5.1.7 – shows content</a:t>
            </a:r>
          </a:p>
          <a:p>
            <a:r>
              <a:rPr lang="en-AU" dirty="0" smtClean="0"/>
              <a:t>Safari 8 (Mac) – wants to interpret XML code</a:t>
            </a:r>
          </a:p>
          <a:p>
            <a:r>
              <a:rPr lang="en-AU" dirty="0" smtClean="0"/>
              <a:t>Chrome 43 (PC) – shows XML code</a:t>
            </a:r>
          </a:p>
          <a:p>
            <a:r>
              <a:rPr lang="en-AU" dirty="0" smtClean="0"/>
              <a:t>Others (???)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67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239656"/>
          </a:xfrm>
        </p:spPr>
        <p:txBody>
          <a:bodyPr/>
          <a:lstStyle/>
          <a:p>
            <a:r>
              <a:rPr lang="en-US" dirty="0" smtClean="0"/>
              <a:t>Moodle’s RSS Feed Block Advantage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Moodle reads</a:t>
            </a:r>
            <a:r>
              <a:rPr lang="en-US" baseline="0" dirty="0" smtClean="0"/>
              <a:t> the RSS Feed file from the web server</a:t>
            </a:r>
          </a:p>
          <a:p>
            <a:r>
              <a:rPr lang="en-US" baseline="0" dirty="0" smtClean="0"/>
              <a:t>Displays them </a:t>
            </a:r>
            <a:r>
              <a:rPr lang="en-US" dirty="0" smtClean="0">
                <a:solidFill>
                  <a:srgbClr val="FF0000"/>
                </a:solidFill>
              </a:rPr>
              <a:t>correctly</a:t>
            </a:r>
            <a:r>
              <a:rPr lang="en-US" dirty="0" smtClean="0"/>
              <a:t> (in human readable form) </a:t>
            </a:r>
            <a:r>
              <a:rPr lang="en-US" baseline="0" dirty="0" smtClean="0"/>
              <a:t>as hyperlinks</a:t>
            </a:r>
          </a:p>
          <a:p>
            <a:endParaRPr lang="en-US" dirty="0"/>
          </a:p>
          <a:p>
            <a:r>
              <a:rPr lang="en-US" dirty="0" smtClean="0"/>
              <a:t>Depending upon </a:t>
            </a:r>
            <a:r>
              <a:rPr lang="en-US" dirty="0" smtClean="0">
                <a:solidFill>
                  <a:srgbClr val="FF0000"/>
                </a:solidFill>
              </a:rPr>
              <a:t>browser</a:t>
            </a:r>
            <a:r>
              <a:rPr lang="en-US" dirty="0" smtClean="0"/>
              <a:t> and Internet </a:t>
            </a:r>
            <a:r>
              <a:rPr lang="en-US" dirty="0" smtClean="0">
                <a:solidFill>
                  <a:srgbClr val="FF0000"/>
                </a:solidFill>
              </a:rPr>
              <a:t>speed</a:t>
            </a:r>
            <a:r>
              <a:rPr lang="en-US" dirty="0" smtClean="0"/>
              <a:t>, users can click on these links to </a:t>
            </a:r>
            <a:r>
              <a:rPr lang="en-US" dirty="0" smtClean="0">
                <a:solidFill>
                  <a:srgbClr val="FF0000"/>
                </a:solidFill>
              </a:rPr>
              <a:t>download</a:t>
            </a:r>
            <a:r>
              <a:rPr lang="en-US" dirty="0" smtClean="0"/>
              <a:t>, or to </a:t>
            </a:r>
            <a:r>
              <a:rPr lang="en-US" dirty="0" smtClean="0">
                <a:solidFill>
                  <a:srgbClr val="FF0000"/>
                </a:solidFill>
              </a:rPr>
              <a:t>stream</a:t>
            </a:r>
          </a:p>
          <a:p>
            <a:pPr marL="457200" lvl="1" indent="0">
              <a:buNone/>
            </a:pPr>
            <a:r>
              <a:rPr lang="en-US" dirty="0" smtClean="0"/>
              <a:t>(for whatever reason, most mobile devices will stream these videos)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66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239656"/>
          </a:xfrm>
        </p:spPr>
        <p:txBody>
          <a:bodyPr/>
          <a:lstStyle/>
          <a:p>
            <a:pPr lvl="0"/>
            <a:r>
              <a:rPr lang="en-AU" smtClean="0"/>
              <a:t>Rick’s Method of Adding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 </a:t>
            </a:r>
            <a:r>
              <a:rPr lang="en-AU" smtClean="0"/>
              <a:t>a Video </a:t>
            </a:r>
            <a:r>
              <a:rPr lang="en-AU" dirty="0"/>
              <a:t>E</a:t>
            </a:r>
            <a:r>
              <a:rPr lang="en-AU" smtClean="0"/>
              <a:t>pisode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(Demonstration)</a:t>
            </a:r>
          </a:p>
          <a:p>
            <a:r>
              <a:rPr lang="en-AU" dirty="0" smtClean="0"/>
              <a:t>Simply edit just one file, I am done.</a:t>
            </a:r>
          </a:p>
          <a:p>
            <a:pPr lvl="1"/>
            <a:r>
              <a:rPr lang="en-AU" dirty="0" smtClean="0"/>
              <a:t>iTunes store updates itself</a:t>
            </a:r>
          </a:p>
          <a:p>
            <a:pPr lvl="1"/>
            <a:r>
              <a:rPr lang="en-AU" dirty="0" smtClean="0"/>
              <a:t>Moodle updates itself</a:t>
            </a:r>
          </a:p>
          <a:p>
            <a:pPr lvl="1"/>
            <a:r>
              <a:rPr lang="en-AU" dirty="0" smtClean="0"/>
              <a:t>Feed readers, like iTunes and Podcast Republic update themselves</a:t>
            </a:r>
          </a:p>
          <a:p>
            <a:pPr lvl="1"/>
            <a:r>
              <a:rPr lang="en-AU" dirty="0" smtClean="0"/>
              <a:t>Browser links update themselves</a:t>
            </a:r>
          </a:p>
          <a:p>
            <a:pPr lvl="1"/>
            <a:endParaRPr lang="en-AU" dirty="0"/>
          </a:p>
          <a:p>
            <a:pPr lvl="1"/>
            <a:r>
              <a:rPr lang="en-AU" dirty="0" smtClean="0"/>
              <a:t>This is great!!!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66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dirty="0" smtClean="0"/>
              <a:t>Captioning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RSS Feed does not include captions</a:t>
            </a:r>
          </a:p>
          <a:p>
            <a:r>
              <a:rPr lang="en-AU" dirty="0" smtClean="0"/>
              <a:t>Captioning often depends upon player</a:t>
            </a:r>
          </a:p>
          <a:p>
            <a:r>
              <a:rPr lang="en-AU" dirty="0" smtClean="0"/>
              <a:t>I prefer </a:t>
            </a:r>
            <a:r>
              <a:rPr lang="en-AU" dirty="0" smtClean="0">
                <a:solidFill>
                  <a:srgbClr val="FF0000"/>
                </a:solidFill>
              </a:rPr>
              <a:t>open-captions </a:t>
            </a:r>
            <a:r>
              <a:rPr lang="en-AU" dirty="0" smtClean="0"/>
              <a:t>in a </a:t>
            </a:r>
            <a:r>
              <a:rPr lang="en-AU" dirty="0" smtClean="0">
                <a:solidFill>
                  <a:srgbClr val="FF0000"/>
                </a:solidFill>
              </a:rPr>
              <a:t>second</a:t>
            </a:r>
            <a:r>
              <a:rPr lang="en-AU" dirty="0" smtClean="0"/>
              <a:t> RSS feed</a:t>
            </a:r>
          </a:p>
          <a:p>
            <a:r>
              <a:rPr lang="en-AU" dirty="0" smtClean="0"/>
              <a:t>I use a shell-script on my server to manage and update the second feed file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05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dirty="0" smtClean="0"/>
              <a:t>Flash and RSS Feeds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My own designed “Flash player”</a:t>
            </a:r>
          </a:p>
          <a:p>
            <a:r>
              <a:rPr lang="en-AU" dirty="0" smtClean="0"/>
              <a:t>Flash can read RSS XML file</a:t>
            </a:r>
          </a:p>
          <a:p>
            <a:r>
              <a:rPr lang="en-AU" dirty="0" smtClean="0"/>
              <a:t>Flash in a programming environment – can do anything you want.</a:t>
            </a:r>
          </a:p>
          <a:p>
            <a:endParaRPr lang="en-AU" dirty="0" smtClean="0"/>
          </a:p>
          <a:p>
            <a:r>
              <a:rPr lang="en-AU" dirty="0" smtClean="0"/>
              <a:t>Student clicks link in Moodle</a:t>
            </a:r>
          </a:p>
          <a:p>
            <a:r>
              <a:rPr lang="en-AU" dirty="0" smtClean="0"/>
              <a:t>Link sends “</a:t>
            </a:r>
            <a:r>
              <a:rPr lang="en-AU" dirty="0" smtClean="0">
                <a:solidFill>
                  <a:srgbClr val="FF0000"/>
                </a:solidFill>
              </a:rPr>
              <a:t>query code</a:t>
            </a:r>
            <a:r>
              <a:rPr lang="en-AU" dirty="0" smtClean="0"/>
              <a:t>” to my Flash player</a:t>
            </a:r>
          </a:p>
          <a:p>
            <a:r>
              <a:rPr lang="en-AU" dirty="0" smtClean="0"/>
              <a:t>My Flash player interprets the URL and query code, picks the correct RSS Feed file, and displays the appropriate videos for streaming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98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220847"/>
          </a:xfrm>
        </p:spPr>
        <p:txBody>
          <a:bodyPr/>
          <a:lstStyle/>
          <a:p>
            <a:pPr lvl="0"/>
            <a:r>
              <a:rPr lang="en-AU" dirty="0" smtClean="0"/>
              <a:t>Conclusions Advantages/Disadvantages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RSS feed files provide a method of bundling videos</a:t>
            </a:r>
          </a:p>
          <a:p>
            <a:r>
              <a:rPr lang="en-AU" dirty="0" smtClean="0"/>
              <a:t>RSS feed files can simplify the management and distribution of videos</a:t>
            </a:r>
          </a:p>
          <a:p>
            <a:r>
              <a:rPr lang="en-AU" dirty="0" smtClean="0"/>
              <a:t>One RSS feed file can be used in multiple environments</a:t>
            </a:r>
          </a:p>
          <a:p>
            <a:endParaRPr lang="en-AU" dirty="0" smtClean="0"/>
          </a:p>
          <a:p>
            <a:r>
              <a:rPr lang="en-AU" dirty="0" smtClean="0"/>
              <a:t>Moodle provides an easy way to use RSS feeds</a:t>
            </a:r>
          </a:p>
          <a:p>
            <a:pPr lvl="1"/>
            <a:r>
              <a:rPr lang="en-AU" dirty="0" smtClean="0"/>
              <a:t>Moodle does, other LMSs do not</a:t>
            </a:r>
          </a:p>
          <a:p>
            <a:pPr lvl="1"/>
            <a:endParaRPr lang="en-AU" dirty="0" smtClean="0"/>
          </a:p>
          <a:p>
            <a:pPr lvl="0"/>
            <a:r>
              <a:rPr lang="en-AU" dirty="0" smtClean="0"/>
              <a:t>Disadvantages</a:t>
            </a:r>
          </a:p>
          <a:p>
            <a:pPr lvl="1"/>
            <a:r>
              <a:rPr lang="en-AU" dirty="0" smtClean="0"/>
              <a:t>Probably not the best way to distribute single videos</a:t>
            </a:r>
          </a:p>
          <a:p>
            <a:pPr lvl="1"/>
            <a:r>
              <a:rPr lang="en-AU" dirty="0" smtClean="0"/>
              <a:t>Does not work well with YouTube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32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Videos in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Video is the </a:t>
            </a:r>
            <a:r>
              <a:rPr lang="en-US" dirty="0" smtClean="0">
                <a:solidFill>
                  <a:srgbClr val="FF0000"/>
                </a:solidFill>
              </a:rPr>
              <a:t>most powerful </a:t>
            </a:r>
            <a:r>
              <a:rPr lang="en-US" dirty="0" smtClean="0"/>
              <a:t>educational media</a:t>
            </a:r>
          </a:p>
          <a:p>
            <a:r>
              <a:rPr lang="en-US" dirty="0" smtClean="0"/>
              <a:t>Learn to do, or fix things using videos on</a:t>
            </a:r>
            <a:r>
              <a:rPr lang="en-US" baseline="0" dirty="0" smtClean="0"/>
              <a:t> YouTube and other places on the Internet </a:t>
            </a:r>
          </a:p>
          <a:p>
            <a:r>
              <a:rPr lang="en-US" dirty="0" smtClean="0"/>
              <a:t>Many </a:t>
            </a:r>
            <a:r>
              <a:rPr lang="en-US" dirty="0" smtClean="0">
                <a:solidFill>
                  <a:srgbClr val="FF0000"/>
                </a:solidFill>
              </a:rPr>
              <a:t>ways to distribute </a:t>
            </a:r>
            <a:r>
              <a:rPr lang="en-US" dirty="0" smtClean="0"/>
              <a:t>videos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572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End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Additional support for this presentation can be found at:</a:t>
            </a:r>
          </a:p>
          <a:p>
            <a:r>
              <a:rPr lang="en-AU" sz="2400" dirty="0">
                <a:hlinkClick r:id="rId2"/>
              </a:rPr>
              <a:t>http://www.rjerz.com/personal/work/Presentations/MoodleMoot2015/</a:t>
            </a:r>
            <a:r>
              <a:rPr lang="en-AU" sz="2400" dirty="0" smtClean="0">
                <a:hlinkClick r:id="rId2"/>
              </a:rPr>
              <a:t>Using_RSS_Feeds_Distributing_Videos.html</a:t>
            </a:r>
            <a:endParaRPr lang="en-AU" sz="2400" dirty="0" smtClean="0"/>
          </a:p>
          <a:p>
            <a:r>
              <a:rPr lang="en-AU" sz="2400" dirty="0" smtClean="0"/>
              <a:t>Email: rick@rjerz.com</a:t>
            </a:r>
          </a:p>
          <a:p>
            <a:endParaRPr lang="en-AU" dirty="0" smtClean="0"/>
          </a:p>
          <a:p>
            <a:r>
              <a:rPr lang="en-AU" dirty="0" smtClean="0"/>
              <a:t>For Pecha Kucha presentations, questions will be asked collectively at the end of the session.</a:t>
            </a:r>
            <a:endParaRPr lang="en-GB" dirty="0"/>
          </a:p>
        </p:txBody>
      </p:sp>
      <p:pic>
        <p:nvPicPr>
          <p:cNvPr id="4" name="Picture 2" descr="https://moodle.com/wp-content/uploads/2014/05/moodlemoot_fu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880" y="4960442"/>
            <a:ext cx="4566241" cy="101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64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dirty="0" smtClean="0"/>
              <a:t>Presentation</a:t>
            </a:r>
            <a:r>
              <a:rPr lang="en-AU" baseline="0" dirty="0" smtClean="0"/>
              <a:t>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Discuss a</a:t>
            </a:r>
            <a:r>
              <a:rPr lang="en-AU" baseline="0" dirty="0" smtClean="0"/>
              <a:t> </a:t>
            </a:r>
            <a:r>
              <a:rPr lang="en-AU" baseline="0" dirty="0" smtClean="0">
                <a:solidFill>
                  <a:srgbClr val="FF0000"/>
                </a:solidFill>
              </a:rPr>
              <a:t>different way </a:t>
            </a:r>
            <a:r>
              <a:rPr lang="en-AU" baseline="0" dirty="0" smtClean="0"/>
              <a:t>of distributing a group of videos using RSS feeds</a:t>
            </a:r>
          </a:p>
          <a:p>
            <a:pPr lvl="0"/>
            <a:r>
              <a:rPr lang="en-AU" baseline="0" dirty="0" smtClean="0">
                <a:solidFill>
                  <a:srgbClr val="FF0000"/>
                </a:solidFill>
              </a:rPr>
              <a:t>Advantages/disadvantages </a:t>
            </a:r>
            <a:r>
              <a:rPr lang="en-AU" baseline="0" dirty="0" smtClean="0"/>
              <a:t>of this method</a:t>
            </a:r>
            <a:endParaRPr lang="en-US" dirty="0" smtClean="0"/>
          </a:p>
          <a:p>
            <a:pPr lvl="0"/>
            <a:r>
              <a:rPr lang="en-AU" baseline="0" dirty="0" smtClean="0"/>
              <a:t>How to </a:t>
            </a:r>
            <a:r>
              <a:rPr lang="en-AU" baseline="0" dirty="0" smtClean="0">
                <a:solidFill>
                  <a:srgbClr val="FF0000"/>
                </a:solidFill>
              </a:rPr>
              <a:t>create and edit </a:t>
            </a:r>
            <a:r>
              <a:rPr lang="en-AU" baseline="0" dirty="0" smtClean="0"/>
              <a:t>RSS feed</a:t>
            </a:r>
            <a:r>
              <a:rPr lang="en-AU" dirty="0" smtClean="0"/>
              <a:t>s</a:t>
            </a:r>
            <a:endParaRPr lang="en-AU" baseline="0" dirty="0" smtClean="0"/>
          </a:p>
          <a:p>
            <a:pPr lvl="0"/>
            <a:r>
              <a:rPr lang="en-AU" baseline="0" dirty="0" smtClean="0"/>
              <a:t>How to incorporate RSS video feeds</a:t>
            </a:r>
            <a:r>
              <a:rPr lang="en-AU" dirty="0" smtClean="0"/>
              <a:t> </a:t>
            </a:r>
            <a:r>
              <a:rPr lang="en-AU" baseline="0" dirty="0" smtClean="0"/>
              <a:t>into </a:t>
            </a:r>
            <a:r>
              <a:rPr lang="en-AU" baseline="0" dirty="0" smtClean="0">
                <a:solidFill>
                  <a:srgbClr val="FF0000"/>
                </a:solidFill>
              </a:rPr>
              <a:t>Moodle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23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r>
              <a:rPr lang="en-US" baseline="0" dirty="0" smtClean="0"/>
              <a:t> with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videos to work!</a:t>
            </a:r>
          </a:p>
          <a:p>
            <a:r>
              <a:rPr lang="en-US" dirty="0" smtClean="0"/>
              <a:t>Deciding upon format</a:t>
            </a:r>
            <a:r>
              <a:rPr lang="en-US" baseline="0" dirty="0" smtClean="0"/>
              <a:t>, size, and quality</a:t>
            </a:r>
          </a:p>
          <a:p>
            <a:r>
              <a:rPr lang="en-US" baseline="0" dirty="0" smtClean="0"/>
              <a:t>Different computers (PC/Mac)</a:t>
            </a:r>
          </a:p>
          <a:p>
            <a:r>
              <a:rPr lang="en-US" baseline="0" dirty="0" smtClean="0"/>
              <a:t>Different browsers</a:t>
            </a:r>
          </a:p>
          <a:p>
            <a:r>
              <a:rPr lang="en-US" baseline="0" dirty="0" smtClean="0"/>
              <a:t>Different video players</a:t>
            </a:r>
          </a:p>
          <a:p>
            <a:r>
              <a:rPr lang="en-US" baseline="0" dirty="0" smtClean="0">
                <a:solidFill>
                  <a:srgbClr val="FF0000"/>
                </a:solidFill>
              </a:rPr>
              <a:t>Mobile</a:t>
            </a:r>
            <a:r>
              <a:rPr lang="en-US" baseline="0" dirty="0" smtClean="0"/>
              <a:t> (tablets and smartphones)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dirty="0" smtClean="0"/>
              <a:t>My Method: Use a RSS Feed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Historically – moving lecture videos to </a:t>
            </a:r>
            <a:r>
              <a:rPr lang="en-AU" dirty="0" smtClean="0">
                <a:solidFill>
                  <a:srgbClr val="FF0000"/>
                </a:solidFill>
              </a:rPr>
              <a:t>iPods</a:t>
            </a:r>
          </a:p>
          <a:p>
            <a:r>
              <a:rPr lang="en-AU" dirty="0" smtClean="0"/>
              <a:t>Apple’s “</a:t>
            </a:r>
            <a:r>
              <a:rPr lang="en-AU" dirty="0" smtClean="0">
                <a:solidFill>
                  <a:srgbClr val="FF0000"/>
                </a:solidFill>
              </a:rPr>
              <a:t>podcast</a:t>
            </a:r>
            <a:r>
              <a:rPr lang="en-AU" dirty="0" smtClean="0"/>
              <a:t>” method using one </a:t>
            </a:r>
            <a:r>
              <a:rPr lang="en-AU" dirty="0" smtClean="0">
                <a:solidFill>
                  <a:srgbClr val="FF0000"/>
                </a:solidFill>
              </a:rPr>
              <a:t>XML</a:t>
            </a:r>
            <a:r>
              <a:rPr lang="en-AU" dirty="0" smtClean="0"/>
              <a:t> (RSS feed) to define a group of audio or video files into “</a:t>
            </a:r>
            <a:r>
              <a:rPr lang="en-AU" dirty="0" smtClean="0">
                <a:solidFill>
                  <a:srgbClr val="FF0000"/>
                </a:solidFill>
              </a:rPr>
              <a:t>episodes</a:t>
            </a:r>
            <a:r>
              <a:rPr lang="en-AU" dirty="0" smtClean="0"/>
              <a:t>”</a:t>
            </a:r>
          </a:p>
          <a:p>
            <a:r>
              <a:rPr lang="en-AU" dirty="0" smtClean="0"/>
              <a:t>iPod reads the RSS feed and automatically updates and displays episodes on the iPod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305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220847"/>
          </a:xfrm>
        </p:spPr>
        <p:txBody>
          <a:bodyPr/>
          <a:lstStyle/>
          <a:p>
            <a:r>
              <a:rPr lang="en-US" dirty="0" smtClean="0"/>
              <a:t>RSS feed can be used by other software and devices!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a</a:t>
            </a:r>
            <a:r>
              <a:rPr lang="en-US" baseline="0" dirty="0" smtClean="0"/>
              <a:t> browser (Firefox)</a:t>
            </a:r>
          </a:p>
          <a:p>
            <a:r>
              <a:rPr lang="en-US" dirty="0" smtClean="0"/>
              <a:t>By</a:t>
            </a:r>
            <a:r>
              <a:rPr lang="en-US" baseline="0" dirty="0" smtClean="0"/>
              <a:t> </a:t>
            </a:r>
            <a:r>
              <a:rPr lang="en-US" baseline="0" dirty="0" smtClean="0">
                <a:solidFill>
                  <a:srgbClr val="FF0000"/>
                </a:solidFill>
              </a:rPr>
              <a:t>Moodle</a:t>
            </a:r>
            <a:r>
              <a:rPr lang="en-US" baseline="0" dirty="0" smtClean="0"/>
              <a:t> (RSS feed block)</a:t>
            </a:r>
          </a:p>
          <a:p>
            <a:r>
              <a:rPr lang="en-US" dirty="0" smtClean="0"/>
              <a:t>By the</a:t>
            </a:r>
            <a:r>
              <a:rPr lang="en-US" baseline="0" dirty="0" smtClean="0"/>
              <a:t> iTunes store</a:t>
            </a:r>
          </a:p>
          <a:p>
            <a:r>
              <a:rPr lang="en-US" baseline="0" dirty="0" smtClean="0"/>
              <a:t>On my </a:t>
            </a:r>
            <a:r>
              <a:rPr lang="en-US" baseline="0" dirty="0" smtClean="0">
                <a:solidFill>
                  <a:srgbClr val="FF0000"/>
                </a:solidFill>
              </a:rPr>
              <a:t>iPhone</a:t>
            </a:r>
          </a:p>
          <a:p>
            <a:r>
              <a:rPr lang="en-US" baseline="0" dirty="0" smtClean="0"/>
              <a:t>On my iPod nano</a:t>
            </a:r>
          </a:p>
          <a:p>
            <a:r>
              <a:rPr lang="en-US" baseline="0" dirty="0" smtClean="0"/>
              <a:t>On </a:t>
            </a:r>
            <a:r>
              <a:rPr lang="en-US" baseline="0" dirty="0" smtClean="0">
                <a:solidFill>
                  <a:srgbClr val="FF0000"/>
                </a:solidFill>
              </a:rPr>
              <a:t>AppleTV</a:t>
            </a:r>
          </a:p>
          <a:p>
            <a:r>
              <a:rPr lang="en-US" baseline="0" dirty="0" smtClean="0"/>
              <a:t>On my </a:t>
            </a:r>
            <a:r>
              <a:rPr lang="en-US" baseline="0" dirty="0" smtClean="0">
                <a:solidFill>
                  <a:srgbClr val="FF0000"/>
                </a:solidFill>
              </a:rPr>
              <a:t>Samsung Tab2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789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239656"/>
          </a:xfrm>
        </p:spPr>
        <p:txBody>
          <a:bodyPr/>
          <a:lstStyle/>
          <a:p>
            <a:pPr lvl="0"/>
            <a:r>
              <a:rPr lang="en-AU" dirty="0" smtClean="0"/>
              <a:t>1. Create your Media in Proper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Video format</a:t>
            </a:r>
          </a:p>
          <a:p>
            <a:pPr lvl="1"/>
            <a:r>
              <a:rPr lang="en-AU" dirty="0" smtClean="0">
                <a:solidFill>
                  <a:srgbClr val="FF0000"/>
                </a:solidFill>
              </a:rPr>
              <a:t>H.264</a:t>
            </a:r>
            <a:r>
              <a:rPr lang="en-AU" dirty="0" smtClean="0"/>
              <a:t> </a:t>
            </a:r>
            <a:r>
              <a:rPr lang="en-AU" dirty="0" smtClean="0">
                <a:solidFill>
                  <a:srgbClr val="FF0000"/>
                </a:solidFill>
              </a:rPr>
              <a:t>mp4</a:t>
            </a:r>
            <a:r>
              <a:rPr lang="en-AU" dirty="0" smtClean="0"/>
              <a:t> format</a:t>
            </a:r>
          </a:p>
          <a:p>
            <a:pPr lvl="1"/>
            <a:r>
              <a:rPr lang="en-AU" dirty="0" smtClean="0"/>
              <a:t>Bandwidth considerations: </a:t>
            </a:r>
            <a:r>
              <a:rPr lang="en-AU" dirty="0" smtClean="0">
                <a:solidFill>
                  <a:srgbClr val="FF0000"/>
                </a:solidFill>
              </a:rPr>
              <a:t>&lt;2Mbps</a:t>
            </a:r>
          </a:p>
          <a:p>
            <a:r>
              <a:rPr lang="en-AU" dirty="0" smtClean="0"/>
              <a:t>Audio format</a:t>
            </a:r>
          </a:p>
          <a:p>
            <a:pPr lvl="1"/>
            <a:r>
              <a:rPr lang="en-AU" dirty="0">
                <a:solidFill>
                  <a:srgbClr val="FF0000"/>
                </a:solidFill>
              </a:rPr>
              <a:t>m</a:t>
            </a:r>
            <a:r>
              <a:rPr lang="en-AU" dirty="0" smtClean="0">
                <a:solidFill>
                  <a:srgbClr val="FF0000"/>
                </a:solidFill>
              </a:rPr>
              <a:t>p3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915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64477"/>
          </a:xfrm>
        </p:spPr>
        <p:txBody>
          <a:bodyPr/>
          <a:lstStyle/>
          <a:p>
            <a:pPr lvl="0"/>
            <a:r>
              <a:rPr lang="en-AU" dirty="0" smtClean="0"/>
              <a:t>2. Put Videos on a </a:t>
            </a:r>
            <a:r>
              <a:rPr lang="en-AU" dirty="0" smtClean="0">
                <a:solidFill>
                  <a:srgbClr val="FF0000"/>
                </a:solidFill>
              </a:rPr>
              <a:t>Web Server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Key</a:t>
            </a:r>
            <a:r>
              <a:rPr lang="en-AU" dirty="0" smtClean="0"/>
              <a:t>: must have a URL for each video</a:t>
            </a:r>
          </a:p>
          <a:p>
            <a:endParaRPr lang="en-AU" dirty="0" smtClean="0"/>
          </a:p>
          <a:p>
            <a:r>
              <a:rPr lang="en-AU" dirty="0" smtClean="0"/>
              <a:t>Website</a:t>
            </a:r>
          </a:p>
          <a:p>
            <a:r>
              <a:rPr lang="en-AU" dirty="0" smtClean="0"/>
              <a:t>Video server (when video demand is higher)</a:t>
            </a:r>
          </a:p>
          <a:p>
            <a:r>
              <a:rPr lang="en-AU" dirty="0" smtClean="0"/>
              <a:t>Other services, such as Kaltura, as long as each video has its own URL</a:t>
            </a:r>
          </a:p>
          <a:p>
            <a:endParaRPr lang="en-AU" dirty="0" smtClean="0"/>
          </a:p>
          <a:p>
            <a:r>
              <a:rPr lang="en-AU" dirty="0" smtClean="0">
                <a:solidFill>
                  <a:srgbClr val="FF0000"/>
                </a:solidFill>
              </a:rPr>
              <a:t>Test </a:t>
            </a:r>
            <a:r>
              <a:rPr lang="en-AU" dirty="0" smtClean="0"/>
              <a:t>by putting the video URL into your browser and see if it plays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15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75399"/>
          </a:xfrm>
        </p:spPr>
        <p:txBody>
          <a:bodyPr/>
          <a:lstStyle/>
          <a:p>
            <a:r>
              <a:rPr lang="en-US" dirty="0" smtClean="0"/>
              <a:t>What is a RSS Feed File?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What does a feed look like?</a:t>
            </a:r>
          </a:p>
          <a:p>
            <a:pPr lvl="1"/>
            <a:r>
              <a:rPr lang="en-AU" dirty="0" smtClean="0"/>
              <a:t>An </a:t>
            </a:r>
            <a:r>
              <a:rPr lang="en-AU" dirty="0" smtClean="0">
                <a:solidFill>
                  <a:srgbClr val="FF0000"/>
                </a:solidFill>
              </a:rPr>
              <a:t>XML data file</a:t>
            </a:r>
          </a:p>
          <a:p>
            <a:pPr lvl="0"/>
            <a:r>
              <a:rPr lang="en-AU" dirty="0" smtClean="0"/>
              <a:t>Apple’s podcast specifications</a:t>
            </a:r>
          </a:p>
          <a:p>
            <a:pPr lvl="1"/>
            <a:r>
              <a:rPr lang="en-AU" dirty="0" smtClean="0"/>
              <a:t>https://www.apple.com/itunes/podcasts/specs.html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666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jLecture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rjLecture02.potx</Template>
  <TotalTime>910</TotalTime>
  <Words>826</Words>
  <Application>Microsoft Macintosh PowerPoint</Application>
  <PresentationFormat>On-screen Show (4:3)</PresentationFormat>
  <Paragraphs>147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rjLecture02</vt:lpstr>
      <vt:lpstr>Using RSS Feeds for Distributing Videos </vt:lpstr>
      <vt:lpstr>Videos in Education</vt:lpstr>
      <vt:lpstr>Presentation Goals</vt:lpstr>
      <vt:lpstr>Challenges with Videos</vt:lpstr>
      <vt:lpstr>My Method: Use a RSS Feed</vt:lpstr>
      <vt:lpstr>RSS feed can be used by other software and devices! </vt:lpstr>
      <vt:lpstr>1. Create your Media in Proper Format</vt:lpstr>
      <vt:lpstr>2. Put Videos on a Web Server </vt:lpstr>
      <vt:lpstr>What is a RSS Feed File?</vt:lpstr>
      <vt:lpstr>3. Create and Edit a RSS feed?</vt:lpstr>
      <vt:lpstr>4. Validate the feed</vt:lpstr>
      <vt:lpstr>5. Publish Your Feed</vt:lpstr>
      <vt:lpstr>Using this Feed in Moodle</vt:lpstr>
      <vt:lpstr>Note: Browser Support for  RSS Feeds</vt:lpstr>
      <vt:lpstr>Moodle’s RSS Feed Block Advantage</vt:lpstr>
      <vt:lpstr>Rick’s Method of Adding  a Video Episode </vt:lpstr>
      <vt:lpstr>Captioning</vt:lpstr>
      <vt:lpstr>Flash and RSS Feeds</vt:lpstr>
      <vt:lpstr>Conclusions Advantages/Disadvantages </vt:lpstr>
      <vt:lpstr>End slide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Pecha Kucha Template</dc:title>
  <dc:creator>Michael d</dc:creator>
  <cp:lastModifiedBy>Rick Jerz</cp:lastModifiedBy>
  <cp:revision>112</cp:revision>
  <dcterms:created xsi:type="dcterms:W3CDTF">2015-06-24T03:58:33Z</dcterms:created>
  <dcterms:modified xsi:type="dcterms:W3CDTF">2015-08-09T22:56:44Z</dcterms:modified>
</cp:coreProperties>
</file>